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A7AF572-96BC-44DB-8E20-58994E067408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EC6489-F747-4FCE-AC59-FCDFC3EF6E68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B2F44-24D8-4D94-8C23-E6020EB85DC1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FB81C-2C20-4825-94D8-C6BCC4AE627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DDB1-8111-42B2-98AA-DC2656D54DA5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ED8C1-1E83-447A-B0D3-549E7BA8F915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FD345-D393-4A7F-9C30-A128F95DFE96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6567F-A6F6-4D3B-B9BC-70FDA97A440C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3D9CB-2FE8-4159-9985-CE36375323CC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38E96-624A-4ED4-885A-DA11187E8E01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8A369-9ACD-40B4-AA1E-FEC1482825F5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F610E-1424-4736-809C-DFF49113F4A5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E6E5-896B-49D7-8354-4EB4488D16CD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62A9F-4924-4374-B5C0-FCB4CF28F141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119F-7CCD-44A3-9467-4B84D75FC380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8E21-DA9B-42C5-897C-224FB78D729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FD6E-F25C-4F52-A93D-57E3227884A1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099D0-9814-4B1F-A0AA-379729AC67BC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9853A-D627-4D42-8E28-4FFA75A2191B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4B871-5F44-4371-903D-CC2D70B8D183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3F69E-C8AA-4EDC-A127-3BCF1C202A78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9A33A-E384-461A-82CF-BA72A5C723F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C760-76A2-453E-A834-21F9B6140EF4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0B836-6F95-4B3D-9D70-F0B453F94C89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2000">
              <a:srgbClr val="CCCCFF"/>
            </a:gs>
            <a:gs pos="17999">
              <a:srgbClr val="99CCFF"/>
            </a:gs>
            <a:gs pos="38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82E788-0AB8-4FF5-B5AD-2CDDFC68C50D}" type="datetimeFigureOut">
              <a:rPr lang="tr-TR"/>
              <a:pPr>
                <a:defRPr/>
              </a:pPr>
              <a:t>17/03/2020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C186DE-8CE3-44CA-8D7B-C72F6D5ABB73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19930" y="44026"/>
            <a:ext cx="4632678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BÖLME İŞLEMİ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ALIŞTIRMALARI</a:t>
            </a:r>
            <a:endParaRPr lang="tr-T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3068638"/>
            <a:ext cx="19335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ulut Belirtme Çizgisi 5"/>
          <p:cNvSpPr/>
          <p:nvPr/>
        </p:nvSpPr>
        <p:spPr>
          <a:xfrm>
            <a:off x="1368152" y="1841215"/>
            <a:ext cx="3936246" cy="1728191"/>
          </a:xfrm>
          <a:prstGeom prst="cloudCallout">
            <a:avLst>
              <a:gd name="adj1" fmla="val -39081"/>
              <a:gd name="adj2" fmla="val 72922"/>
            </a:avLst>
          </a:prstGeom>
          <a:noFill/>
          <a:effectLst>
            <a:glow rad="1905000">
              <a:schemeClr val="accent1">
                <a:alpha val="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7" name="Metin kutusu 6"/>
          <p:cNvSpPr txBox="1">
            <a:spLocks noChangeArrowheads="1"/>
          </p:cNvSpPr>
          <p:nvPr/>
        </p:nvSpPr>
        <p:spPr bwMode="auto">
          <a:xfrm>
            <a:off x="1833563" y="2278063"/>
            <a:ext cx="31480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HATIRLAYALIM…</a:t>
            </a:r>
          </a:p>
        </p:txBody>
      </p:sp>
      <p:sp>
        <p:nvSpPr>
          <p:cNvPr id="8" name="Sol Sağ Yukarı Ok 7"/>
          <p:cNvSpPr/>
          <p:nvPr/>
        </p:nvSpPr>
        <p:spPr>
          <a:xfrm rot="5400000">
            <a:off x="6318250" y="3570288"/>
            <a:ext cx="2760663" cy="1690687"/>
          </a:xfrm>
          <a:prstGeom prst="leftRightUpArrow">
            <a:avLst>
              <a:gd name="adj1" fmla="val 7933"/>
              <a:gd name="adj2" fmla="val 391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9" name="Metin kutusu 8"/>
          <p:cNvSpPr txBox="1">
            <a:spLocks noChangeArrowheads="1"/>
          </p:cNvSpPr>
          <p:nvPr/>
        </p:nvSpPr>
        <p:spPr bwMode="auto">
          <a:xfrm>
            <a:off x="5667375" y="4303713"/>
            <a:ext cx="11525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000" b="1">
                <a:latin typeface="Arial Black" pitchFamily="34" charset="0"/>
              </a:rPr>
              <a:t>25</a:t>
            </a:r>
          </a:p>
        </p:txBody>
      </p:sp>
      <p:sp>
        <p:nvSpPr>
          <p:cNvPr id="10" name="Metin kutusu 9"/>
          <p:cNvSpPr txBox="1">
            <a:spLocks noChangeArrowheads="1"/>
          </p:cNvSpPr>
          <p:nvPr/>
        </p:nvSpPr>
        <p:spPr bwMode="auto">
          <a:xfrm>
            <a:off x="7121525" y="3392488"/>
            <a:ext cx="11525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000" b="1">
                <a:latin typeface="Arial Black" pitchFamily="34" charset="0"/>
              </a:rPr>
              <a:t>5</a:t>
            </a:r>
          </a:p>
        </p:txBody>
      </p:sp>
      <p:sp>
        <p:nvSpPr>
          <p:cNvPr id="11" name="Metin kutusu 10"/>
          <p:cNvSpPr txBox="1">
            <a:spLocks noChangeArrowheads="1"/>
          </p:cNvSpPr>
          <p:nvPr/>
        </p:nvSpPr>
        <p:spPr bwMode="auto">
          <a:xfrm>
            <a:off x="7153275" y="4578350"/>
            <a:ext cx="11525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000" b="1">
                <a:latin typeface="Arial Black" pitchFamily="34" charset="0"/>
              </a:rPr>
              <a:t>5</a:t>
            </a:r>
          </a:p>
        </p:txBody>
      </p:sp>
      <p:sp>
        <p:nvSpPr>
          <p:cNvPr id="12" name="Metin kutusu 11"/>
          <p:cNvSpPr txBox="1">
            <a:spLocks noChangeArrowheads="1"/>
          </p:cNvSpPr>
          <p:nvPr/>
        </p:nvSpPr>
        <p:spPr bwMode="auto">
          <a:xfrm>
            <a:off x="5667375" y="3554413"/>
            <a:ext cx="11525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000" b="1">
                <a:latin typeface="Arial Black" pitchFamily="34" charset="0"/>
              </a:rPr>
              <a:t>25</a:t>
            </a:r>
          </a:p>
        </p:txBody>
      </p:sp>
      <p:sp>
        <p:nvSpPr>
          <p:cNvPr id="13" name="Eksi 12"/>
          <p:cNvSpPr/>
          <p:nvPr/>
        </p:nvSpPr>
        <p:spPr>
          <a:xfrm>
            <a:off x="3851275" y="5232400"/>
            <a:ext cx="3548063" cy="58102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14" name="Eksi 13"/>
          <p:cNvSpPr/>
          <p:nvPr/>
        </p:nvSpPr>
        <p:spPr>
          <a:xfrm>
            <a:off x="4168775" y="4983163"/>
            <a:ext cx="863600" cy="51435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15" name="Metin kutusu 14"/>
          <p:cNvSpPr txBox="1">
            <a:spLocks noChangeArrowheads="1"/>
          </p:cNvSpPr>
          <p:nvPr/>
        </p:nvSpPr>
        <p:spPr bwMode="auto">
          <a:xfrm>
            <a:off x="5619750" y="5589588"/>
            <a:ext cx="1150938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000" b="1">
                <a:latin typeface="Arial Black" pitchFamily="34" charset="0"/>
              </a:rPr>
              <a:t>00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4120006" y="3746026"/>
            <a:ext cx="1499321" cy="4770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BÖLÜNEN</a:t>
            </a:r>
            <a:endParaRPr lang="tr-TR" sz="25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7392734" y="3007835"/>
            <a:ext cx="1085554" cy="4770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BÖLEN</a:t>
            </a:r>
            <a:endParaRPr lang="tr-TR" sz="25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7335731" y="5258713"/>
            <a:ext cx="1199559" cy="4770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BÖLÜM</a:t>
            </a:r>
            <a:endParaRPr lang="tr-TR" sz="25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5522877" y="6212487"/>
            <a:ext cx="1095173" cy="4770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KALAN</a:t>
            </a:r>
            <a:endParaRPr lang="tr-TR" sz="25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" name="Yukarı Bükülü Ok 19"/>
          <p:cNvSpPr/>
          <p:nvPr/>
        </p:nvSpPr>
        <p:spPr>
          <a:xfrm rot="16200000">
            <a:off x="7364413" y="4111625"/>
            <a:ext cx="1611312" cy="496888"/>
          </a:xfrm>
          <a:prstGeom prst="curvedUp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5" grpId="0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>
            <a:spLocks noChangeArrowheads="1"/>
          </p:cNvSpPr>
          <p:nvPr/>
        </p:nvSpPr>
        <p:spPr bwMode="auto">
          <a:xfrm>
            <a:off x="1851025" y="476250"/>
            <a:ext cx="56007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 b="1">
                <a:latin typeface="Arial Black" pitchFamily="34" charset="0"/>
              </a:rPr>
              <a:t>BÖLME İŞLEMİ YAPARKEN RİTMİK SAYMA BİZE ÇOK YARDIMCI OLUR. HEPİMİZİN 2’ŞER, 3’ER, 4’ER VE 5’ER SAYABİLMESİ GEREKİYOR. HADİ SAYALIM…</a:t>
            </a:r>
          </a:p>
        </p:txBody>
      </p:sp>
      <p:sp>
        <p:nvSpPr>
          <p:cNvPr id="3" name="Metin kutusu 2"/>
          <p:cNvSpPr txBox="1">
            <a:spLocks noChangeArrowheads="1"/>
          </p:cNvSpPr>
          <p:nvPr/>
        </p:nvSpPr>
        <p:spPr bwMode="auto">
          <a:xfrm>
            <a:off x="0" y="2276475"/>
            <a:ext cx="863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4" name="Metin kutusu 3"/>
          <p:cNvSpPr txBox="1">
            <a:spLocks noChangeArrowheads="1"/>
          </p:cNvSpPr>
          <p:nvPr/>
        </p:nvSpPr>
        <p:spPr bwMode="auto">
          <a:xfrm>
            <a:off x="731838" y="2276475"/>
            <a:ext cx="863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4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5" name="Metin kutusu 4"/>
          <p:cNvSpPr txBox="1">
            <a:spLocks noChangeArrowheads="1"/>
          </p:cNvSpPr>
          <p:nvPr/>
        </p:nvSpPr>
        <p:spPr bwMode="auto">
          <a:xfrm>
            <a:off x="1419225" y="2290763"/>
            <a:ext cx="8636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6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6" name="Metin kutusu 5"/>
          <p:cNvSpPr txBox="1">
            <a:spLocks noChangeArrowheads="1"/>
          </p:cNvSpPr>
          <p:nvPr/>
        </p:nvSpPr>
        <p:spPr bwMode="auto">
          <a:xfrm>
            <a:off x="2124075" y="2276475"/>
            <a:ext cx="863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8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7" name="Metin kutusu 6"/>
          <p:cNvSpPr txBox="1">
            <a:spLocks noChangeArrowheads="1"/>
          </p:cNvSpPr>
          <p:nvPr/>
        </p:nvSpPr>
        <p:spPr bwMode="auto">
          <a:xfrm>
            <a:off x="731838" y="3170238"/>
            <a:ext cx="97155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6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8" name="Metin kutusu 7"/>
          <p:cNvSpPr txBox="1">
            <a:spLocks noChangeArrowheads="1"/>
          </p:cNvSpPr>
          <p:nvPr/>
        </p:nvSpPr>
        <p:spPr bwMode="auto">
          <a:xfrm>
            <a:off x="3995738" y="2324100"/>
            <a:ext cx="13684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12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9" name="Metin kutusu 8"/>
          <p:cNvSpPr txBox="1">
            <a:spLocks noChangeArrowheads="1"/>
          </p:cNvSpPr>
          <p:nvPr/>
        </p:nvSpPr>
        <p:spPr bwMode="auto">
          <a:xfrm>
            <a:off x="5076825" y="2338388"/>
            <a:ext cx="1366838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14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10" name="Metin kutusu 9"/>
          <p:cNvSpPr txBox="1">
            <a:spLocks noChangeArrowheads="1"/>
          </p:cNvSpPr>
          <p:nvPr/>
        </p:nvSpPr>
        <p:spPr bwMode="auto">
          <a:xfrm>
            <a:off x="6213475" y="2333625"/>
            <a:ext cx="13684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16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11" name="Metin kutusu 10"/>
          <p:cNvSpPr txBox="1">
            <a:spLocks noChangeArrowheads="1"/>
          </p:cNvSpPr>
          <p:nvPr/>
        </p:nvSpPr>
        <p:spPr bwMode="auto">
          <a:xfrm>
            <a:off x="7235825" y="2333625"/>
            <a:ext cx="13684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18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12" name="Metin kutusu 11"/>
          <p:cNvSpPr txBox="1">
            <a:spLocks noChangeArrowheads="1"/>
          </p:cNvSpPr>
          <p:nvPr/>
        </p:nvSpPr>
        <p:spPr bwMode="auto">
          <a:xfrm>
            <a:off x="8196263" y="2492375"/>
            <a:ext cx="1368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20</a:t>
            </a:r>
          </a:p>
        </p:txBody>
      </p:sp>
      <p:sp>
        <p:nvSpPr>
          <p:cNvPr id="13" name="Metin kutusu 12"/>
          <p:cNvSpPr txBox="1">
            <a:spLocks noChangeArrowheads="1"/>
          </p:cNvSpPr>
          <p:nvPr/>
        </p:nvSpPr>
        <p:spPr bwMode="auto">
          <a:xfrm>
            <a:off x="2951163" y="2295525"/>
            <a:ext cx="13684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10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14" name="Metin kutusu 13"/>
          <p:cNvSpPr txBox="1">
            <a:spLocks noChangeArrowheads="1"/>
          </p:cNvSpPr>
          <p:nvPr/>
        </p:nvSpPr>
        <p:spPr bwMode="auto">
          <a:xfrm>
            <a:off x="-53975" y="3203575"/>
            <a:ext cx="9715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3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15" name="Metin kutusu 14"/>
          <p:cNvSpPr txBox="1">
            <a:spLocks noChangeArrowheads="1"/>
          </p:cNvSpPr>
          <p:nvPr/>
        </p:nvSpPr>
        <p:spPr bwMode="auto">
          <a:xfrm>
            <a:off x="1419225" y="3176588"/>
            <a:ext cx="9715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9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16" name="Metin kutusu 15"/>
          <p:cNvSpPr txBox="1">
            <a:spLocks noChangeArrowheads="1"/>
          </p:cNvSpPr>
          <p:nvPr/>
        </p:nvSpPr>
        <p:spPr bwMode="auto">
          <a:xfrm>
            <a:off x="2085975" y="3152775"/>
            <a:ext cx="1333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12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17" name="Metin kutusu 16"/>
          <p:cNvSpPr txBox="1">
            <a:spLocks noChangeArrowheads="1"/>
          </p:cNvSpPr>
          <p:nvPr/>
        </p:nvSpPr>
        <p:spPr bwMode="auto">
          <a:xfrm>
            <a:off x="3132138" y="3138488"/>
            <a:ext cx="13335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15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18" name="Metin kutusu 17"/>
          <p:cNvSpPr txBox="1">
            <a:spLocks noChangeArrowheads="1"/>
          </p:cNvSpPr>
          <p:nvPr/>
        </p:nvSpPr>
        <p:spPr bwMode="auto">
          <a:xfrm>
            <a:off x="4244975" y="3136900"/>
            <a:ext cx="13350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18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19" name="Metin kutusu 18"/>
          <p:cNvSpPr txBox="1">
            <a:spLocks noChangeArrowheads="1"/>
          </p:cNvSpPr>
          <p:nvPr/>
        </p:nvSpPr>
        <p:spPr bwMode="auto">
          <a:xfrm>
            <a:off x="5305425" y="3136900"/>
            <a:ext cx="1333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21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20" name="Metin kutusu 19"/>
          <p:cNvSpPr txBox="1">
            <a:spLocks noChangeArrowheads="1"/>
          </p:cNvSpPr>
          <p:nvPr/>
        </p:nvSpPr>
        <p:spPr bwMode="auto">
          <a:xfrm>
            <a:off x="6296025" y="3136900"/>
            <a:ext cx="1333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24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21" name="Metin kutusu 20"/>
          <p:cNvSpPr txBox="1">
            <a:spLocks noChangeArrowheads="1"/>
          </p:cNvSpPr>
          <p:nvPr/>
        </p:nvSpPr>
        <p:spPr bwMode="auto">
          <a:xfrm>
            <a:off x="7235825" y="3151188"/>
            <a:ext cx="13335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27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22" name="Metin kutusu 21"/>
          <p:cNvSpPr txBox="1">
            <a:spLocks noChangeArrowheads="1"/>
          </p:cNvSpPr>
          <p:nvPr/>
        </p:nvSpPr>
        <p:spPr bwMode="auto">
          <a:xfrm>
            <a:off x="8258175" y="3246438"/>
            <a:ext cx="1333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30</a:t>
            </a:r>
          </a:p>
        </p:txBody>
      </p:sp>
      <p:sp>
        <p:nvSpPr>
          <p:cNvPr id="23" name="Metin kutusu 22"/>
          <p:cNvSpPr txBox="1">
            <a:spLocks noChangeArrowheads="1"/>
          </p:cNvSpPr>
          <p:nvPr/>
        </p:nvSpPr>
        <p:spPr bwMode="auto">
          <a:xfrm>
            <a:off x="-115888" y="4216400"/>
            <a:ext cx="103346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4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24" name="Metin kutusu 23"/>
          <p:cNvSpPr txBox="1">
            <a:spLocks noChangeArrowheads="1"/>
          </p:cNvSpPr>
          <p:nvPr/>
        </p:nvSpPr>
        <p:spPr bwMode="auto">
          <a:xfrm>
            <a:off x="647700" y="4216400"/>
            <a:ext cx="103346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8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25" name="Metin kutusu 24"/>
          <p:cNvSpPr txBox="1">
            <a:spLocks noChangeArrowheads="1"/>
          </p:cNvSpPr>
          <p:nvPr/>
        </p:nvSpPr>
        <p:spPr bwMode="auto">
          <a:xfrm>
            <a:off x="1357313" y="4248150"/>
            <a:ext cx="139541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12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26" name="Metin kutusu 25"/>
          <p:cNvSpPr txBox="1">
            <a:spLocks noChangeArrowheads="1"/>
          </p:cNvSpPr>
          <p:nvPr/>
        </p:nvSpPr>
        <p:spPr bwMode="auto">
          <a:xfrm>
            <a:off x="2292350" y="4206875"/>
            <a:ext cx="1397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16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27" name="Metin kutusu 26"/>
          <p:cNvSpPr txBox="1">
            <a:spLocks noChangeArrowheads="1"/>
          </p:cNvSpPr>
          <p:nvPr/>
        </p:nvSpPr>
        <p:spPr bwMode="auto">
          <a:xfrm>
            <a:off x="3282950" y="4206875"/>
            <a:ext cx="1397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20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28" name="Metin kutusu 27"/>
          <p:cNvSpPr txBox="1">
            <a:spLocks noChangeArrowheads="1"/>
          </p:cNvSpPr>
          <p:nvPr/>
        </p:nvSpPr>
        <p:spPr bwMode="auto">
          <a:xfrm>
            <a:off x="4319588" y="4206875"/>
            <a:ext cx="1397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24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29" name="Metin kutusu 28"/>
          <p:cNvSpPr txBox="1">
            <a:spLocks noChangeArrowheads="1"/>
          </p:cNvSpPr>
          <p:nvPr/>
        </p:nvSpPr>
        <p:spPr bwMode="auto">
          <a:xfrm>
            <a:off x="5345113" y="4216400"/>
            <a:ext cx="1397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28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30" name="Metin kutusu 29"/>
          <p:cNvSpPr txBox="1">
            <a:spLocks noChangeArrowheads="1"/>
          </p:cNvSpPr>
          <p:nvPr/>
        </p:nvSpPr>
        <p:spPr bwMode="auto">
          <a:xfrm>
            <a:off x="6296025" y="4206875"/>
            <a:ext cx="13954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32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31" name="Metin kutusu 30"/>
          <p:cNvSpPr txBox="1">
            <a:spLocks noChangeArrowheads="1"/>
          </p:cNvSpPr>
          <p:nvPr/>
        </p:nvSpPr>
        <p:spPr bwMode="auto">
          <a:xfrm>
            <a:off x="7235825" y="4216400"/>
            <a:ext cx="1397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36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32" name="Metin kutusu 31"/>
          <p:cNvSpPr txBox="1">
            <a:spLocks noChangeArrowheads="1"/>
          </p:cNvSpPr>
          <p:nvPr/>
        </p:nvSpPr>
        <p:spPr bwMode="auto">
          <a:xfrm>
            <a:off x="8228013" y="4248150"/>
            <a:ext cx="13954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40</a:t>
            </a:r>
          </a:p>
        </p:txBody>
      </p:sp>
      <p:sp>
        <p:nvSpPr>
          <p:cNvPr id="33" name="Metin kutusu 32"/>
          <p:cNvSpPr txBox="1">
            <a:spLocks noChangeArrowheads="1"/>
          </p:cNvSpPr>
          <p:nvPr/>
        </p:nvSpPr>
        <p:spPr bwMode="auto">
          <a:xfrm>
            <a:off x="-84138" y="4941888"/>
            <a:ext cx="1033463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5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34" name="Metin kutusu 33"/>
          <p:cNvSpPr txBox="1">
            <a:spLocks noChangeArrowheads="1"/>
          </p:cNvSpPr>
          <p:nvPr/>
        </p:nvSpPr>
        <p:spPr bwMode="auto">
          <a:xfrm>
            <a:off x="561975" y="4941888"/>
            <a:ext cx="12890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10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35" name="Metin kutusu 34"/>
          <p:cNvSpPr txBox="1">
            <a:spLocks noChangeArrowheads="1"/>
          </p:cNvSpPr>
          <p:nvPr/>
        </p:nvSpPr>
        <p:spPr bwMode="auto">
          <a:xfrm>
            <a:off x="1479550" y="4941888"/>
            <a:ext cx="12890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15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36" name="Metin kutusu 35"/>
          <p:cNvSpPr txBox="1">
            <a:spLocks noChangeArrowheads="1"/>
          </p:cNvSpPr>
          <p:nvPr/>
        </p:nvSpPr>
        <p:spPr bwMode="auto">
          <a:xfrm>
            <a:off x="2419350" y="4941888"/>
            <a:ext cx="1287463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20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37" name="Metin kutusu 36"/>
          <p:cNvSpPr txBox="1">
            <a:spLocks noChangeArrowheads="1"/>
          </p:cNvSpPr>
          <p:nvPr/>
        </p:nvSpPr>
        <p:spPr bwMode="auto">
          <a:xfrm>
            <a:off x="3373438" y="4933950"/>
            <a:ext cx="128746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25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38" name="Metin kutusu 37"/>
          <p:cNvSpPr txBox="1">
            <a:spLocks noChangeArrowheads="1"/>
          </p:cNvSpPr>
          <p:nvPr/>
        </p:nvSpPr>
        <p:spPr bwMode="auto">
          <a:xfrm>
            <a:off x="4373563" y="4941888"/>
            <a:ext cx="12890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30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39" name="Metin kutusu 38"/>
          <p:cNvSpPr txBox="1">
            <a:spLocks noChangeArrowheads="1"/>
          </p:cNvSpPr>
          <p:nvPr/>
        </p:nvSpPr>
        <p:spPr bwMode="auto">
          <a:xfrm>
            <a:off x="5351463" y="4941888"/>
            <a:ext cx="12874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35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40" name="Metin kutusu 39"/>
          <p:cNvSpPr txBox="1">
            <a:spLocks noChangeArrowheads="1"/>
          </p:cNvSpPr>
          <p:nvPr/>
        </p:nvSpPr>
        <p:spPr bwMode="auto">
          <a:xfrm>
            <a:off x="6443663" y="4933950"/>
            <a:ext cx="12890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40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41" name="Metin kutusu 40"/>
          <p:cNvSpPr txBox="1">
            <a:spLocks noChangeArrowheads="1"/>
          </p:cNvSpPr>
          <p:nvPr/>
        </p:nvSpPr>
        <p:spPr bwMode="auto">
          <a:xfrm>
            <a:off x="7551738" y="4913313"/>
            <a:ext cx="128905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45</a:t>
            </a:r>
            <a:r>
              <a:rPr lang="tr-TR" sz="5000" b="1">
                <a:latin typeface="Arial Black" pitchFamily="34" charset="0"/>
              </a:rPr>
              <a:t>-</a:t>
            </a:r>
          </a:p>
        </p:txBody>
      </p:sp>
      <p:sp>
        <p:nvSpPr>
          <p:cNvPr id="42" name="Metin kutusu 41"/>
          <p:cNvSpPr txBox="1">
            <a:spLocks noChangeArrowheads="1"/>
          </p:cNvSpPr>
          <p:nvPr/>
        </p:nvSpPr>
        <p:spPr bwMode="auto">
          <a:xfrm>
            <a:off x="8408988" y="5048250"/>
            <a:ext cx="12890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50</a:t>
            </a:r>
          </a:p>
        </p:txBody>
      </p:sp>
      <p:pic>
        <p:nvPicPr>
          <p:cNvPr id="43" name="Resim 4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" y="296863"/>
            <a:ext cx="1644650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Resim 4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296863"/>
            <a:ext cx="1993900" cy="181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51720" y="0"/>
            <a:ext cx="466749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HAYDİ YAPALIM</a:t>
            </a:r>
            <a:endParaRPr lang="tr-T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" name="Sol Sağ Yukarı Ok 2"/>
          <p:cNvSpPr/>
          <p:nvPr/>
        </p:nvSpPr>
        <p:spPr>
          <a:xfrm rot="5400000">
            <a:off x="2447926" y="1557337"/>
            <a:ext cx="2951162" cy="2087563"/>
          </a:xfrm>
          <a:prstGeom prst="leftRightUpArrow">
            <a:avLst>
              <a:gd name="adj1" fmla="val 5760"/>
              <a:gd name="adj2" fmla="val 3927"/>
              <a:gd name="adj3" fmla="val 2500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4" name="Metin kutusu 3"/>
          <p:cNvSpPr txBox="1">
            <a:spLocks noChangeArrowheads="1"/>
          </p:cNvSpPr>
          <p:nvPr/>
        </p:nvSpPr>
        <p:spPr bwMode="auto">
          <a:xfrm>
            <a:off x="1692275" y="1557338"/>
            <a:ext cx="10795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000" b="1">
                <a:latin typeface="Calibri" pitchFamily="34" charset="0"/>
              </a:rPr>
              <a:t>12</a:t>
            </a:r>
          </a:p>
        </p:txBody>
      </p:sp>
      <p:sp>
        <p:nvSpPr>
          <p:cNvPr id="5" name="Metin kutusu 4"/>
          <p:cNvSpPr txBox="1">
            <a:spLocks noChangeArrowheads="1"/>
          </p:cNvSpPr>
          <p:nvPr/>
        </p:nvSpPr>
        <p:spPr bwMode="auto">
          <a:xfrm>
            <a:off x="3132138" y="1489075"/>
            <a:ext cx="79216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000" b="1">
                <a:latin typeface="Calibri" pitchFamily="34" charset="0"/>
              </a:rPr>
              <a:t>3</a:t>
            </a:r>
          </a:p>
        </p:txBody>
      </p:sp>
      <p:sp>
        <p:nvSpPr>
          <p:cNvPr id="6" name="Bulut Belirtme Çizgisi 5"/>
          <p:cNvSpPr/>
          <p:nvPr/>
        </p:nvSpPr>
        <p:spPr>
          <a:xfrm>
            <a:off x="3867796" y="692696"/>
            <a:ext cx="4736651" cy="1908212"/>
          </a:xfrm>
          <a:prstGeom prst="cloudCallout">
            <a:avLst>
              <a:gd name="adj1" fmla="val -64359"/>
              <a:gd name="adj2" fmla="val 34441"/>
            </a:avLst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7" name="Metin kutusu 6"/>
          <p:cNvSpPr txBox="1">
            <a:spLocks noChangeArrowheads="1"/>
          </p:cNvSpPr>
          <p:nvPr/>
        </p:nvSpPr>
        <p:spPr bwMode="auto">
          <a:xfrm>
            <a:off x="4384675" y="1125538"/>
            <a:ext cx="3787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latin typeface="Calibri" pitchFamily="34" charset="0"/>
              </a:rPr>
              <a:t>BÖLEN SAYIMIZ 3. O HALDE 3’ER RİTMİK SAYARAK 12’YE ULAŞALIM. KAÇINCI ADIMDA 12’YE ULAŞTIK BULALIM.</a:t>
            </a:r>
          </a:p>
        </p:txBody>
      </p:sp>
      <p:sp>
        <p:nvSpPr>
          <p:cNvPr id="8" name="Metin kutusu 7"/>
          <p:cNvSpPr txBox="1">
            <a:spLocks noChangeArrowheads="1"/>
          </p:cNvSpPr>
          <p:nvPr/>
        </p:nvSpPr>
        <p:spPr bwMode="auto">
          <a:xfrm>
            <a:off x="4967288" y="3141663"/>
            <a:ext cx="6492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3</a:t>
            </a:r>
          </a:p>
        </p:txBody>
      </p:sp>
      <p:sp>
        <p:nvSpPr>
          <p:cNvPr id="9" name="Metin kutusu 8"/>
          <p:cNvSpPr txBox="1">
            <a:spLocks noChangeArrowheads="1"/>
          </p:cNvSpPr>
          <p:nvPr/>
        </p:nvSpPr>
        <p:spPr bwMode="auto">
          <a:xfrm>
            <a:off x="4464050" y="3733800"/>
            <a:ext cx="11525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1. ADIM</a:t>
            </a:r>
          </a:p>
        </p:txBody>
      </p:sp>
      <p:sp>
        <p:nvSpPr>
          <p:cNvPr id="10" name="Metin kutusu 9"/>
          <p:cNvSpPr txBox="1">
            <a:spLocks noChangeArrowheads="1"/>
          </p:cNvSpPr>
          <p:nvPr/>
        </p:nvSpPr>
        <p:spPr bwMode="auto">
          <a:xfrm>
            <a:off x="5954713" y="3141663"/>
            <a:ext cx="6477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6</a:t>
            </a:r>
          </a:p>
        </p:txBody>
      </p:sp>
      <p:sp>
        <p:nvSpPr>
          <p:cNvPr id="11" name="Metin kutusu 10"/>
          <p:cNvSpPr txBox="1">
            <a:spLocks noChangeArrowheads="1"/>
          </p:cNvSpPr>
          <p:nvPr/>
        </p:nvSpPr>
        <p:spPr bwMode="auto">
          <a:xfrm>
            <a:off x="5713413" y="3733800"/>
            <a:ext cx="11303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2. ADIM</a:t>
            </a:r>
          </a:p>
        </p:txBody>
      </p:sp>
      <p:sp>
        <p:nvSpPr>
          <p:cNvPr id="12" name="Metin kutusu 11"/>
          <p:cNvSpPr txBox="1">
            <a:spLocks noChangeArrowheads="1"/>
          </p:cNvSpPr>
          <p:nvPr/>
        </p:nvSpPr>
        <p:spPr bwMode="auto">
          <a:xfrm>
            <a:off x="6842125" y="3141663"/>
            <a:ext cx="6477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9</a:t>
            </a:r>
          </a:p>
        </p:txBody>
      </p:sp>
      <p:sp>
        <p:nvSpPr>
          <p:cNvPr id="13" name="Metin kutusu 12"/>
          <p:cNvSpPr txBox="1">
            <a:spLocks noChangeArrowheads="1"/>
          </p:cNvSpPr>
          <p:nvPr/>
        </p:nvSpPr>
        <p:spPr bwMode="auto">
          <a:xfrm>
            <a:off x="6948488" y="3733800"/>
            <a:ext cx="122396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3. ADIM</a:t>
            </a:r>
          </a:p>
        </p:txBody>
      </p:sp>
      <p:sp>
        <p:nvSpPr>
          <p:cNvPr id="14" name="Metin kutusu 13"/>
          <p:cNvSpPr txBox="1">
            <a:spLocks noChangeArrowheads="1"/>
          </p:cNvSpPr>
          <p:nvPr/>
        </p:nvSpPr>
        <p:spPr bwMode="auto">
          <a:xfrm>
            <a:off x="7975600" y="3136900"/>
            <a:ext cx="6477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12</a:t>
            </a:r>
          </a:p>
        </p:txBody>
      </p:sp>
      <p:sp>
        <p:nvSpPr>
          <p:cNvPr id="15" name="Metin kutusu 14"/>
          <p:cNvSpPr txBox="1">
            <a:spLocks noChangeArrowheads="1"/>
          </p:cNvSpPr>
          <p:nvPr/>
        </p:nvSpPr>
        <p:spPr bwMode="auto">
          <a:xfrm>
            <a:off x="7975600" y="3687763"/>
            <a:ext cx="127635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4. ADIM</a:t>
            </a:r>
          </a:p>
        </p:txBody>
      </p:sp>
      <p:sp>
        <p:nvSpPr>
          <p:cNvPr id="16" name="Aşağı Ok 15"/>
          <p:cNvSpPr/>
          <p:nvPr/>
        </p:nvSpPr>
        <p:spPr>
          <a:xfrm rot="3326842">
            <a:off x="7286625" y="4052888"/>
            <a:ext cx="758825" cy="2060575"/>
          </a:xfrm>
          <a:prstGeom prst="downArrow">
            <a:avLst>
              <a:gd name="adj1" fmla="val 24299"/>
              <a:gd name="adj2" fmla="val 3976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17" name="Metin kutusu 16"/>
          <p:cNvSpPr txBox="1">
            <a:spLocks noChangeArrowheads="1"/>
          </p:cNvSpPr>
          <p:nvPr/>
        </p:nvSpPr>
        <p:spPr bwMode="auto">
          <a:xfrm>
            <a:off x="4067175" y="5083175"/>
            <a:ext cx="26527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4. ADIMDA 12’YE ULAŞTIK. O ZAMAN 12’NİN İÇİNDE 3, 4 DEFA VARDIR DERİZ.</a:t>
            </a:r>
          </a:p>
        </p:txBody>
      </p:sp>
      <p:sp>
        <p:nvSpPr>
          <p:cNvPr id="18" name="Metin kutusu 17"/>
          <p:cNvSpPr txBox="1">
            <a:spLocks noChangeArrowheads="1"/>
          </p:cNvSpPr>
          <p:nvPr/>
        </p:nvSpPr>
        <p:spPr bwMode="auto">
          <a:xfrm>
            <a:off x="3132138" y="2670175"/>
            <a:ext cx="6477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000" b="1">
                <a:latin typeface="Arial Black" pitchFamily="34" charset="0"/>
              </a:rPr>
              <a:t>4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1692275" y="2470150"/>
            <a:ext cx="971550" cy="862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5000" b="1" dirty="0">
                <a:latin typeface="+mj-lt"/>
                <a:cs typeface="+mn-cs"/>
              </a:rPr>
              <a:t>12</a:t>
            </a:r>
            <a:endParaRPr lang="tr-TR" sz="5000" b="1" dirty="0">
              <a:latin typeface="+mj-lt"/>
              <a:cs typeface="+mn-cs"/>
            </a:endParaRPr>
          </a:p>
        </p:txBody>
      </p:sp>
      <p:sp>
        <p:nvSpPr>
          <p:cNvPr id="20" name="Eksi 19"/>
          <p:cNvSpPr/>
          <p:nvPr/>
        </p:nvSpPr>
        <p:spPr>
          <a:xfrm>
            <a:off x="250825" y="3532188"/>
            <a:ext cx="2881313" cy="544512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1" name="Eksi 20"/>
          <p:cNvSpPr/>
          <p:nvPr/>
        </p:nvSpPr>
        <p:spPr>
          <a:xfrm>
            <a:off x="539750" y="3257550"/>
            <a:ext cx="576263" cy="476250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2" name="Metin kutusu 21"/>
          <p:cNvSpPr txBox="1">
            <a:spLocks noChangeArrowheads="1"/>
          </p:cNvSpPr>
          <p:nvPr/>
        </p:nvSpPr>
        <p:spPr bwMode="auto">
          <a:xfrm>
            <a:off x="1727200" y="3948113"/>
            <a:ext cx="649288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>
            <a:spLocks noChangeArrowheads="1"/>
          </p:cNvSpPr>
          <p:nvPr/>
        </p:nvSpPr>
        <p:spPr bwMode="auto">
          <a:xfrm>
            <a:off x="1331913" y="908050"/>
            <a:ext cx="863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>
                <a:latin typeface="Arial Black" pitchFamily="34" charset="0"/>
              </a:rPr>
              <a:t>20</a:t>
            </a:r>
          </a:p>
        </p:txBody>
      </p:sp>
      <p:sp>
        <p:nvSpPr>
          <p:cNvPr id="3" name="Sol Sağ Yukarı Ok 2"/>
          <p:cNvSpPr/>
          <p:nvPr/>
        </p:nvSpPr>
        <p:spPr>
          <a:xfrm rot="5400000">
            <a:off x="1512094" y="1016794"/>
            <a:ext cx="2951163" cy="1584325"/>
          </a:xfrm>
          <a:prstGeom prst="leftRightUpArrow">
            <a:avLst>
              <a:gd name="adj1" fmla="val 6620"/>
              <a:gd name="adj2" fmla="val 5022"/>
              <a:gd name="adj3" fmla="val 2500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4" name="Metin kutusu 3"/>
          <p:cNvSpPr txBox="1">
            <a:spLocks noChangeArrowheads="1"/>
          </p:cNvSpPr>
          <p:nvPr/>
        </p:nvSpPr>
        <p:spPr bwMode="auto">
          <a:xfrm>
            <a:off x="2371725" y="908050"/>
            <a:ext cx="863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>
                <a:latin typeface="Arial Black" pitchFamily="34" charset="0"/>
              </a:rPr>
              <a:t>5</a:t>
            </a:r>
          </a:p>
        </p:txBody>
      </p:sp>
      <p:sp>
        <p:nvSpPr>
          <p:cNvPr id="5" name="Bulut Belirtme Çizgisi 4"/>
          <p:cNvSpPr/>
          <p:nvPr/>
        </p:nvSpPr>
        <p:spPr>
          <a:xfrm>
            <a:off x="3563888" y="-99392"/>
            <a:ext cx="4736651" cy="2088232"/>
          </a:xfrm>
          <a:prstGeom prst="cloudCallout">
            <a:avLst>
              <a:gd name="adj1" fmla="val -64944"/>
              <a:gd name="adj2" fmla="val 13874"/>
            </a:avLst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6" name="Metin kutusu 5"/>
          <p:cNvSpPr txBox="1">
            <a:spLocks noChangeArrowheads="1"/>
          </p:cNvSpPr>
          <p:nvPr/>
        </p:nvSpPr>
        <p:spPr bwMode="auto">
          <a:xfrm>
            <a:off x="4284663" y="261938"/>
            <a:ext cx="3786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latin typeface="Calibri" pitchFamily="34" charset="0"/>
              </a:rPr>
              <a:t>BÖLEN SAYIMIZ 5. O HALDE 5’ER RİTMİK SAYARAK 20’YE ULAŞALIM. KAÇINCI ADIMDA 20’YE ULAŞTIK BULALIM.</a:t>
            </a:r>
          </a:p>
        </p:txBody>
      </p:sp>
      <p:sp>
        <p:nvSpPr>
          <p:cNvPr id="7" name="Metin kutusu 6"/>
          <p:cNvSpPr txBox="1">
            <a:spLocks noChangeArrowheads="1"/>
          </p:cNvSpPr>
          <p:nvPr/>
        </p:nvSpPr>
        <p:spPr bwMode="auto">
          <a:xfrm>
            <a:off x="4643438" y="2687638"/>
            <a:ext cx="6492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5</a:t>
            </a:r>
          </a:p>
        </p:txBody>
      </p:sp>
      <p:sp>
        <p:nvSpPr>
          <p:cNvPr id="8" name="Metin kutusu 7"/>
          <p:cNvSpPr txBox="1">
            <a:spLocks noChangeArrowheads="1"/>
          </p:cNvSpPr>
          <p:nvPr/>
        </p:nvSpPr>
        <p:spPr bwMode="auto">
          <a:xfrm>
            <a:off x="5543550" y="2687638"/>
            <a:ext cx="6477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10</a:t>
            </a:r>
          </a:p>
        </p:txBody>
      </p:sp>
      <p:sp>
        <p:nvSpPr>
          <p:cNvPr id="9" name="Metin kutusu 8"/>
          <p:cNvSpPr txBox="1">
            <a:spLocks noChangeArrowheads="1"/>
          </p:cNvSpPr>
          <p:nvPr/>
        </p:nvSpPr>
        <p:spPr bwMode="auto">
          <a:xfrm>
            <a:off x="6372225" y="2643188"/>
            <a:ext cx="6477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15</a:t>
            </a:r>
          </a:p>
        </p:txBody>
      </p:sp>
      <p:sp>
        <p:nvSpPr>
          <p:cNvPr id="10" name="Metin kutusu 9"/>
          <p:cNvSpPr txBox="1">
            <a:spLocks noChangeArrowheads="1"/>
          </p:cNvSpPr>
          <p:nvPr/>
        </p:nvSpPr>
        <p:spPr bwMode="auto">
          <a:xfrm>
            <a:off x="7423150" y="2687638"/>
            <a:ext cx="6477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20</a:t>
            </a:r>
          </a:p>
        </p:txBody>
      </p:sp>
      <p:sp>
        <p:nvSpPr>
          <p:cNvPr id="11" name="Metin kutusu 10"/>
          <p:cNvSpPr txBox="1">
            <a:spLocks noChangeArrowheads="1"/>
          </p:cNvSpPr>
          <p:nvPr/>
        </p:nvSpPr>
        <p:spPr bwMode="auto">
          <a:xfrm>
            <a:off x="4067175" y="3186113"/>
            <a:ext cx="11525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1. ADIM</a:t>
            </a:r>
          </a:p>
        </p:txBody>
      </p:sp>
      <p:sp>
        <p:nvSpPr>
          <p:cNvPr id="12" name="Metin kutusu 11"/>
          <p:cNvSpPr txBox="1">
            <a:spLocks noChangeArrowheads="1"/>
          </p:cNvSpPr>
          <p:nvPr/>
        </p:nvSpPr>
        <p:spPr bwMode="auto">
          <a:xfrm>
            <a:off x="5227638" y="3198813"/>
            <a:ext cx="11525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2. ADIM</a:t>
            </a:r>
          </a:p>
        </p:txBody>
      </p:sp>
      <p:sp>
        <p:nvSpPr>
          <p:cNvPr id="13" name="Metin kutusu 12"/>
          <p:cNvSpPr txBox="1">
            <a:spLocks noChangeArrowheads="1"/>
          </p:cNvSpPr>
          <p:nvPr/>
        </p:nvSpPr>
        <p:spPr bwMode="auto">
          <a:xfrm>
            <a:off x="6227763" y="3163888"/>
            <a:ext cx="11525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3. ADIM</a:t>
            </a:r>
          </a:p>
        </p:txBody>
      </p:sp>
      <p:sp>
        <p:nvSpPr>
          <p:cNvPr id="14" name="Metin kutusu 13"/>
          <p:cNvSpPr txBox="1">
            <a:spLocks noChangeArrowheads="1"/>
          </p:cNvSpPr>
          <p:nvPr/>
        </p:nvSpPr>
        <p:spPr bwMode="auto">
          <a:xfrm>
            <a:off x="7319963" y="3186113"/>
            <a:ext cx="1150937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4. ADIM</a:t>
            </a:r>
          </a:p>
        </p:txBody>
      </p:sp>
      <p:sp>
        <p:nvSpPr>
          <p:cNvPr id="15" name="Aşağı Ok 14"/>
          <p:cNvSpPr/>
          <p:nvPr/>
        </p:nvSpPr>
        <p:spPr>
          <a:xfrm rot="3135350">
            <a:off x="6812757" y="3826669"/>
            <a:ext cx="750887" cy="2073275"/>
          </a:xfrm>
          <a:prstGeom prst="downArrow">
            <a:avLst>
              <a:gd name="adj1" fmla="val 24299"/>
              <a:gd name="adj2" fmla="val 3976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16" name="Metin kutusu 15"/>
          <p:cNvSpPr txBox="1">
            <a:spLocks noChangeArrowheads="1"/>
          </p:cNvSpPr>
          <p:nvPr/>
        </p:nvSpPr>
        <p:spPr bwMode="auto">
          <a:xfrm>
            <a:off x="3641725" y="4883150"/>
            <a:ext cx="26527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4. ADIMDA 20’YE ULAŞTIK. O ZAMAN 20’NİN İÇİNDE 5, 4 DEFA VARDIR DERİZ.</a:t>
            </a:r>
          </a:p>
        </p:txBody>
      </p:sp>
      <p:sp>
        <p:nvSpPr>
          <p:cNvPr id="17" name="Metin kutusu 16"/>
          <p:cNvSpPr txBox="1">
            <a:spLocks noChangeArrowheads="1"/>
          </p:cNvSpPr>
          <p:nvPr/>
        </p:nvSpPr>
        <p:spPr bwMode="auto">
          <a:xfrm>
            <a:off x="2427288" y="1957388"/>
            <a:ext cx="7508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4</a:t>
            </a:r>
          </a:p>
        </p:txBody>
      </p:sp>
      <p:sp>
        <p:nvSpPr>
          <p:cNvPr id="18" name="Metin kutusu 17"/>
          <p:cNvSpPr txBox="1">
            <a:spLocks noChangeArrowheads="1"/>
          </p:cNvSpPr>
          <p:nvPr/>
        </p:nvSpPr>
        <p:spPr bwMode="auto">
          <a:xfrm>
            <a:off x="1331913" y="1808163"/>
            <a:ext cx="7508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20</a:t>
            </a:r>
          </a:p>
        </p:txBody>
      </p:sp>
      <p:sp>
        <p:nvSpPr>
          <p:cNvPr id="19" name="Eksi 18"/>
          <p:cNvSpPr/>
          <p:nvPr/>
        </p:nvSpPr>
        <p:spPr>
          <a:xfrm>
            <a:off x="0" y="2955925"/>
            <a:ext cx="2608263" cy="509588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0" name="Eksi 19"/>
          <p:cNvSpPr/>
          <p:nvPr/>
        </p:nvSpPr>
        <p:spPr>
          <a:xfrm>
            <a:off x="200025" y="2622550"/>
            <a:ext cx="720725" cy="608013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1" name="Metin kutusu 20"/>
          <p:cNvSpPr txBox="1">
            <a:spLocks noChangeArrowheads="1"/>
          </p:cNvSpPr>
          <p:nvPr/>
        </p:nvSpPr>
        <p:spPr bwMode="auto">
          <a:xfrm>
            <a:off x="1303338" y="3317875"/>
            <a:ext cx="7524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>
            <a:spLocks noChangeArrowheads="1"/>
          </p:cNvSpPr>
          <p:nvPr/>
        </p:nvSpPr>
        <p:spPr bwMode="auto">
          <a:xfrm>
            <a:off x="684213" y="549275"/>
            <a:ext cx="1150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12</a:t>
            </a:r>
          </a:p>
        </p:txBody>
      </p:sp>
      <p:sp>
        <p:nvSpPr>
          <p:cNvPr id="3" name="Sol Sağ Yukarı Ok 2"/>
          <p:cNvSpPr/>
          <p:nvPr/>
        </p:nvSpPr>
        <p:spPr>
          <a:xfrm rot="5400000">
            <a:off x="1439069" y="584994"/>
            <a:ext cx="2376487" cy="1584325"/>
          </a:xfrm>
          <a:prstGeom prst="leftRightUpArrow">
            <a:avLst>
              <a:gd name="adj1" fmla="val 5139"/>
              <a:gd name="adj2" fmla="val 2967"/>
              <a:gd name="adj3" fmla="val 2500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4" name="Metin kutusu 3"/>
          <p:cNvSpPr txBox="1">
            <a:spLocks noChangeArrowheads="1"/>
          </p:cNvSpPr>
          <p:nvPr/>
        </p:nvSpPr>
        <p:spPr bwMode="auto">
          <a:xfrm>
            <a:off x="1987550" y="528638"/>
            <a:ext cx="1152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</a:t>
            </a:r>
          </a:p>
        </p:txBody>
      </p:sp>
      <p:sp>
        <p:nvSpPr>
          <p:cNvPr id="5" name="Bulut Belirtme Çizgisi 4"/>
          <p:cNvSpPr/>
          <p:nvPr/>
        </p:nvSpPr>
        <p:spPr>
          <a:xfrm>
            <a:off x="3563888" y="-99392"/>
            <a:ext cx="4736651" cy="2088232"/>
          </a:xfrm>
          <a:prstGeom prst="cloudCallout">
            <a:avLst>
              <a:gd name="adj1" fmla="val -72841"/>
              <a:gd name="adj2" fmla="val -2712"/>
            </a:avLst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6" name="Metin kutusu 5"/>
          <p:cNvSpPr txBox="1">
            <a:spLocks noChangeArrowheads="1"/>
          </p:cNvSpPr>
          <p:nvPr/>
        </p:nvSpPr>
        <p:spPr bwMode="auto">
          <a:xfrm>
            <a:off x="4284663" y="261938"/>
            <a:ext cx="3786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latin typeface="Calibri" pitchFamily="34" charset="0"/>
              </a:rPr>
              <a:t>BÖLEN SAYIMIZ 2.  O HALDE 2’ŞER RİTMİK SAYARAK 12’YE ULAŞALIM. KAÇINCI ADIMDA 12’YE ULAŞTIK BULALIM.</a:t>
            </a:r>
          </a:p>
        </p:txBody>
      </p:sp>
      <p:sp>
        <p:nvSpPr>
          <p:cNvPr id="8" name="Metin kutusu 7"/>
          <p:cNvSpPr txBox="1">
            <a:spLocks noChangeArrowheads="1"/>
          </p:cNvSpPr>
          <p:nvPr/>
        </p:nvSpPr>
        <p:spPr bwMode="auto">
          <a:xfrm>
            <a:off x="4306888" y="1989138"/>
            <a:ext cx="719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2</a:t>
            </a:r>
          </a:p>
        </p:txBody>
      </p:sp>
      <p:sp>
        <p:nvSpPr>
          <p:cNvPr id="9" name="Metin kutusu 8"/>
          <p:cNvSpPr txBox="1">
            <a:spLocks noChangeArrowheads="1"/>
          </p:cNvSpPr>
          <p:nvPr/>
        </p:nvSpPr>
        <p:spPr bwMode="auto">
          <a:xfrm>
            <a:off x="4330700" y="2643188"/>
            <a:ext cx="720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4</a:t>
            </a:r>
          </a:p>
        </p:txBody>
      </p:sp>
      <p:sp>
        <p:nvSpPr>
          <p:cNvPr id="10" name="Metin kutusu 9"/>
          <p:cNvSpPr txBox="1">
            <a:spLocks noChangeArrowheads="1"/>
          </p:cNvSpPr>
          <p:nvPr/>
        </p:nvSpPr>
        <p:spPr bwMode="auto">
          <a:xfrm>
            <a:off x="4356100" y="3351213"/>
            <a:ext cx="719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6</a:t>
            </a:r>
          </a:p>
        </p:txBody>
      </p:sp>
      <p:sp>
        <p:nvSpPr>
          <p:cNvPr id="11" name="Metin kutusu 10"/>
          <p:cNvSpPr txBox="1">
            <a:spLocks noChangeArrowheads="1"/>
          </p:cNvSpPr>
          <p:nvPr/>
        </p:nvSpPr>
        <p:spPr bwMode="auto">
          <a:xfrm>
            <a:off x="4356100" y="4059238"/>
            <a:ext cx="719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8</a:t>
            </a:r>
          </a:p>
        </p:txBody>
      </p:sp>
      <p:sp>
        <p:nvSpPr>
          <p:cNvPr id="12" name="Metin kutusu 11"/>
          <p:cNvSpPr txBox="1">
            <a:spLocks noChangeArrowheads="1"/>
          </p:cNvSpPr>
          <p:nvPr/>
        </p:nvSpPr>
        <p:spPr bwMode="auto">
          <a:xfrm>
            <a:off x="4140200" y="4767263"/>
            <a:ext cx="935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10</a:t>
            </a:r>
          </a:p>
        </p:txBody>
      </p:sp>
      <p:sp>
        <p:nvSpPr>
          <p:cNvPr id="13" name="Metin kutusu 12"/>
          <p:cNvSpPr txBox="1">
            <a:spLocks noChangeArrowheads="1"/>
          </p:cNvSpPr>
          <p:nvPr/>
        </p:nvSpPr>
        <p:spPr bwMode="auto">
          <a:xfrm>
            <a:off x="4110038" y="5368925"/>
            <a:ext cx="977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12</a:t>
            </a:r>
          </a:p>
        </p:txBody>
      </p:sp>
      <p:sp>
        <p:nvSpPr>
          <p:cNvPr id="14" name="Metin kutusu 13"/>
          <p:cNvSpPr txBox="1">
            <a:spLocks noChangeArrowheads="1"/>
          </p:cNvSpPr>
          <p:nvPr/>
        </p:nvSpPr>
        <p:spPr bwMode="auto">
          <a:xfrm>
            <a:off x="5087938" y="2087563"/>
            <a:ext cx="18605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1. ADIM</a:t>
            </a:r>
          </a:p>
        </p:txBody>
      </p:sp>
      <p:sp>
        <p:nvSpPr>
          <p:cNvPr id="15" name="Metin kutusu 14"/>
          <p:cNvSpPr txBox="1">
            <a:spLocks noChangeArrowheads="1"/>
          </p:cNvSpPr>
          <p:nvPr/>
        </p:nvSpPr>
        <p:spPr bwMode="auto">
          <a:xfrm>
            <a:off x="5208588" y="3497263"/>
            <a:ext cx="1860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3. ADIM</a:t>
            </a:r>
          </a:p>
        </p:txBody>
      </p:sp>
      <p:sp>
        <p:nvSpPr>
          <p:cNvPr id="16" name="Metin kutusu 15"/>
          <p:cNvSpPr txBox="1">
            <a:spLocks noChangeArrowheads="1"/>
          </p:cNvSpPr>
          <p:nvPr/>
        </p:nvSpPr>
        <p:spPr bwMode="auto">
          <a:xfrm>
            <a:off x="5172075" y="2759075"/>
            <a:ext cx="18589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2. ADIM</a:t>
            </a:r>
          </a:p>
        </p:txBody>
      </p:sp>
      <p:sp>
        <p:nvSpPr>
          <p:cNvPr id="17" name="Metin kutusu 16"/>
          <p:cNvSpPr txBox="1">
            <a:spLocks noChangeArrowheads="1"/>
          </p:cNvSpPr>
          <p:nvPr/>
        </p:nvSpPr>
        <p:spPr bwMode="auto">
          <a:xfrm>
            <a:off x="5172075" y="4883150"/>
            <a:ext cx="18589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5. ADIM</a:t>
            </a:r>
          </a:p>
        </p:txBody>
      </p:sp>
      <p:sp>
        <p:nvSpPr>
          <p:cNvPr id="18" name="Metin kutusu 17"/>
          <p:cNvSpPr txBox="1">
            <a:spLocks noChangeArrowheads="1"/>
          </p:cNvSpPr>
          <p:nvPr/>
        </p:nvSpPr>
        <p:spPr bwMode="auto">
          <a:xfrm>
            <a:off x="5207000" y="4175125"/>
            <a:ext cx="18589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4. ADIM</a:t>
            </a:r>
          </a:p>
        </p:txBody>
      </p:sp>
      <p:sp>
        <p:nvSpPr>
          <p:cNvPr id="19" name="Metin kutusu 18"/>
          <p:cNvSpPr txBox="1">
            <a:spLocks noChangeArrowheads="1"/>
          </p:cNvSpPr>
          <p:nvPr/>
        </p:nvSpPr>
        <p:spPr bwMode="auto">
          <a:xfrm>
            <a:off x="5178425" y="5570538"/>
            <a:ext cx="1860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6. ADIM</a:t>
            </a:r>
          </a:p>
        </p:txBody>
      </p:sp>
      <p:sp>
        <p:nvSpPr>
          <p:cNvPr id="20" name="Aşağı Ok 19"/>
          <p:cNvSpPr/>
          <p:nvPr/>
        </p:nvSpPr>
        <p:spPr>
          <a:xfrm rot="5400000">
            <a:off x="3086894" y="5291932"/>
            <a:ext cx="749300" cy="1116012"/>
          </a:xfrm>
          <a:prstGeom prst="downArrow">
            <a:avLst>
              <a:gd name="adj1" fmla="val 24299"/>
              <a:gd name="adj2" fmla="val 3976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1" name="Metin kutusu 20"/>
          <p:cNvSpPr txBox="1">
            <a:spLocks noChangeArrowheads="1"/>
          </p:cNvSpPr>
          <p:nvPr/>
        </p:nvSpPr>
        <p:spPr bwMode="auto">
          <a:xfrm>
            <a:off x="250825" y="5345113"/>
            <a:ext cx="26527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6. ADIMDA 12’YE ULAŞTIK. O ZAMAN 12’NİN İÇİNDE 2, 6 DEFA VARDIR DERİZ.</a:t>
            </a:r>
          </a:p>
        </p:txBody>
      </p:sp>
      <p:sp>
        <p:nvSpPr>
          <p:cNvPr id="22" name="Metin kutusu 21"/>
          <p:cNvSpPr txBox="1">
            <a:spLocks noChangeArrowheads="1"/>
          </p:cNvSpPr>
          <p:nvPr/>
        </p:nvSpPr>
        <p:spPr bwMode="auto">
          <a:xfrm>
            <a:off x="1987550" y="1465263"/>
            <a:ext cx="1152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6</a:t>
            </a:r>
          </a:p>
        </p:txBody>
      </p:sp>
      <p:sp>
        <p:nvSpPr>
          <p:cNvPr id="23" name="Metin kutusu 22"/>
          <p:cNvSpPr txBox="1">
            <a:spLocks noChangeArrowheads="1"/>
          </p:cNvSpPr>
          <p:nvPr/>
        </p:nvSpPr>
        <p:spPr bwMode="auto">
          <a:xfrm>
            <a:off x="684213" y="1231900"/>
            <a:ext cx="1150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12</a:t>
            </a:r>
          </a:p>
        </p:txBody>
      </p:sp>
      <p:sp>
        <p:nvSpPr>
          <p:cNvPr id="24" name="Eksi 23"/>
          <p:cNvSpPr/>
          <p:nvPr/>
        </p:nvSpPr>
        <p:spPr>
          <a:xfrm>
            <a:off x="-252413" y="2152650"/>
            <a:ext cx="2487613" cy="654050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5" name="Eksi 24"/>
          <p:cNvSpPr/>
          <p:nvPr/>
        </p:nvSpPr>
        <p:spPr>
          <a:xfrm>
            <a:off x="0" y="1909763"/>
            <a:ext cx="647700" cy="622300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6" name="Metin kutusu 25"/>
          <p:cNvSpPr txBox="1">
            <a:spLocks noChangeArrowheads="1"/>
          </p:cNvSpPr>
          <p:nvPr/>
        </p:nvSpPr>
        <p:spPr bwMode="auto">
          <a:xfrm>
            <a:off x="765175" y="2565400"/>
            <a:ext cx="1150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latin typeface="Arial Black" pitchFamily="34" charset="0"/>
              </a:rPr>
              <a:t>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>
            <a:spLocks noChangeArrowheads="1"/>
          </p:cNvSpPr>
          <p:nvPr/>
        </p:nvSpPr>
        <p:spPr bwMode="auto">
          <a:xfrm>
            <a:off x="684213" y="476250"/>
            <a:ext cx="93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28</a:t>
            </a:r>
          </a:p>
        </p:txBody>
      </p:sp>
      <p:sp>
        <p:nvSpPr>
          <p:cNvPr id="3" name="Sol Sağ Yukarı Ok 2"/>
          <p:cNvSpPr/>
          <p:nvPr/>
        </p:nvSpPr>
        <p:spPr>
          <a:xfrm rot="5400000">
            <a:off x="1187450" y="404813"/>
            <a:ext cx="2089150" cy="1511300"/>
          </a:xfrm>
          <a:prstGeom prst="leftRightUpArrow">
            <a:avLst>
              <a:gd name="adj1" fmla="val 8274"/>
              <a:gd name="adj2" fmla="val 5993"/>
              <a:gd name="adj3" fmla="val 2500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4" name="Metin kutusu 3"/>
          <p:cNvSpPr txBox="1">
            <a:spLocks noChangeArrowheads="1"/>
          </p:cNvSpPr>
          <p:nvPr/>
        </p:nvSpPr>
        <p:spPr bwMode="auto">
          <a:xfrm>
            <a:off x="1668463" y="482600"/>
            <a:ext cx="936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4</a:t>
            </a:r>
          </a:p>
        </p:txBody>
      </p:sp>
      <p:sp>
        <p:nvSpPr>
          <p:cNvPr id="5" name="Bulut Belirtme Çizgisi 4"/>
          <p:cNvSpPr/>
          <p:nvPr/>
        </p:nvSpPr>
        <p:spPr>
          <a:xfrm>
            <a:off x="3563888" y="-99392"/>
            <a:ext cx="4736651" cy="2088232"/>
          </a:xfrm>
          <a:prstGeom prst="cloudCallout">
            <a:avLst>
              <a:gd name="adj1" fmla="val -72841"/>
              <a:gd name="adj2" fmla="val -2712"/>
            </a:avLst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6" name="Metin kutusu 5"/>
          <p:cNvSpPr txBox="1">
            <a:spLocks noChangeArrowheads="1"/>
          </p:cNvSpPr>
          <p:nvPr/>
        </p:nvSpPr>
        <p:spPr bwMode="auto">
          <a:xfrm>
            <a:off x="4284663" y="261938"/>
            <a:ext cx="3786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latin typeface="Calibri" pitchFamily="34" charset="0"/>
              </a:rPr>
              <a:t>BÖLEN SAYIMIZ 4.  O HALDE 4’ER RİTMİK SAYARAK 28’E ULAŞALIM. KAÇINCI ADIMDA 28’E ULAŞTIK BULALIM.</a:t>
            </a:r>
          </a:p>
        </p:txBody>
      </p:sp>
      <p:sp>
        <p:nvSpPr>
          <p:cNvPr id="7" name="Metin kutusu 6"/>
          <p:cNvSpPr txBox="1">
            <a:spLocks noChangeArrowheads="1"/>
          </p:cNvSpPr>
          <p:nvPr/>
        </p:nvSpPr>
        <p:spPr bwMode="auto">
          <a:xfrm>
            <a:off x="4427538" y="2205038"/>
            <a:ext cx="7207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4</a:t>
            </a:r>
          </a:p>
        </p:txBody>
      </p:sp>
      <p:sp>
        <p:nvSpPr>
          <p:cNvPr id="8" name="Metin kutusu 7"/>
          <p:cNvSpPr txBox="1">
            <a:spLocks noChangeArrowheads="1"/>
          </p:cNvSpPr>
          <p:nvPr/>
        </p:nvSpPr>
        <p:spPr bwMode="auto">
          <a:xfrm>
            <a:off x="4383088" y="2759075"/>
            <a:ext cx="7207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8</a:t>
            </a:r>
          </a:p>
        </p:txBody>
      </p:sp>
      <p:sp>
        <p:nvSpPr>
          <p:cNvPr id="9" name="Metin kutusu 8"/>
          <p:cNvSpPr txBox="1">
            <a:spLocks noChangeArrowheads="1"/>
          </p:cNvSpPr>
          <p:nvPr/>
        </p:nvSpPr>
        <p:spPr bwMode="auto">
          <a:xfrm>
            <a:off x="4383088" y="3243263"/>
            <a:ext cx="7207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12</a:t>
            </a:r>
          </a:p>
        </p:txBody>
      </p:sp>
      <p:sp>
        <p:nvSpPr>
          <p:cNvPr id="10" name="Metin kutusu 9"/>
          <p:cNvSpPr txBox="1">
            <a:spLocks noChangeArrowheads="1"/>
          </p:cNvSpPr>
          <p:nvPr/>
        </p:nvSpPr>
        <p:spPr bwMode="auto">
          <a:xfrm>
            <a:off x="4278313" y="5422900"/>
            <a:ext cx="7207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28</a:t>
            </a:r>
          </a:p>
        </p:txBody>
      </p:sp>
      <p:sp>
        <p:nvSpPr>
          <p:cNvPr id="11" name="Metin kutusu 10"/>
          <p:cNvSpPr txBox="1">
            <a:spLocks noChangeArrowheads="1"/>
          </p:cNvSpPr>
          <p:nvPr/>
        </p:nvSpPr>
        <p:spPr bwMode="auto">
          <a:xfrm>
            <a:off x="4278313" y="4310063"/>
            <a:ext cx="7207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20</a:t>
            </a:r>
          </a:p>
        </p:txBody>
      </p:sp>
      <p:sp>
        <p:nvSpPr>
          <p:cNvPr id="12" name="Metin kutusu 11"/>
          <p:cNvSpPr txBox="1">
            <a:spLocks noChangeArrowheads="1"/>
          </p:cNvSpPr>
          <p:nvPr/>
        </p:nvSpPr>
        <p:spPr bwMode="auto">
          <a:xfrm>
            <a:off x="4278313" y="4868863"/>
            <a:ext cx="7207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24</a:t>
            </a:r>
          </a:p>
        </p:txBody>
      </p:sp>
      <p:sp>
        <p:nvSpPr>
          <p:cNvPr id="13" name="Metin kutusu 12"/>
          <p:cNvSpPr txBox="1">
            <a:spLocks noChangeArrowheads="1"/>
          </p:cNvSpPr>
          <p:nvPr/>
        </p:nvSpPr>
        <p:spPr bwMode="auto">
          <a:xfrm>
            <a:off x="4341813" y="3760788"/>
            <a:ext cx="7207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16</a:t>
            </a:r>
          </a:p>
        </p:txBody>
      </p:sp>
      <p:sp>
        <p:nvSpPr>
          <p:cNvPr id="14" name="Metin kutusu 13"/>
          <p:cNvSpPr txBox="1">
            <a:spLocks noChangeArrowheads="1"/>
          </p:cNvSpPr>
          <p:nvPr/>
        </p:nvSpPr>
        <p:spPr bwMode="auto">
          <a:xfrm>
            <a:off x="5087938" y="2214563"/>
            <a:ext cx="1860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1. ADIM</a:t>
            </a:r>
          </a:p>
        </p:txBody>
      </p:sp>
      <p:sp>
        <p:nvSpPr>
          <p:cNvPr id="15" name="Metin kutusu 14"/>
          <p:cNvSpPr txBox="1">
            <a:spLocks noChangeArrowheads="1"/>
          </p:cNvSpPr>
          <p:nvPr/>
        </p:nvSpPr>
        <p:spPr bwMode="auto">
          <a:xfrm>
            <a:off x="5087938" y="2759075"/>
            <a:ext cx="1860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2. ADIM</a:t>
            </a:r>
          </a:p>
        </p:txBody>
      </p:sp>
      <p:sp>
        <p:nvSpPr>
          <p:cNvPr id="16" name="Metin kutusu 15"/>
          <p:cNvSpPr txBox="1">
            <a:spLocks noChangeArrowheads="1"/>
          </p:cNvSpPr>
          <p:nvPr/>
        </p:nvSpPr>
        <p:spPr bwMode="auto">
          <a:xfrm>
            <a:off x="5103813" y="3273425"/>
            <a:ext cx="1860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3. ADIM</a:t>
            </a:r>
          </a:p>
        </p:txBody>
      </p:sp>
      <p:sp>
        <p:nvSpPr>
          <p:cNvPr id="17" name="Metin kutusu 16"/>
          <p:cNvSpPr txBox="1">
            <a:spLocks noChangeArrowheads="1"/>
          </p:cNvSpPr>
          <p:nvPr/>
        </p:nvSpPr>
        <p:spPr bwMode="auto">
          <a:xfrm>
            <a:off x="5062538" y="3787775"/>
            <a:ext cx="18589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4. ADIM</a:t>
            </a:r>
          </a:p>
        </p:txBody>
      </p:sp>
      <p:sp>
        <p:nvSpPr>
          <p:cNvPr id="18" name="Metin kutusu 17"/>
          <p:cNvSpPr txBox="1">
            <a:spLocks noChangeArrowheads="1"/>
          </p:cNvSpPr>
          <p:nvPr/>
        </p:nvSpPr>
        <p:spPr bwMode="auto">
          <a:xfrm>
            <a:off x="5086350" y="4314825"/>
            <a:ext cx="18605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5. ADIM</a:t>
            </a:r>
          </a:p>
        </p:txBody>
      </p:sp>
      <p:sp>
        <p:nvSpPr>
          <p:cNvPr id="19" name="Metin kutusu 18"/>
          <p:cNvSpPr txBox="1">
            <a:spLocks noChangeArrowheads="1"/>
          </p:cNvSpPr>
          <p:nvPr/>
        </p:nvSpPr>
        <p:spPr bwMode="auto">
          <a:xfrm>
            <a:off x="5049838" y="4868863"/>
            <a:ext cx="185896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6. ADIM</a:t>
            </a:r>
          </a:p>
        </p:txBody>
      </p:sp>
      <p:sp>
        <p:nvSpPr>
          <p:cNvPr id="20" name="Metin kutusu 19"/>
          <p:cNvSpPr txBox="1">
            <a:spLocks noChangeArrowheads="1"/>
          </p:cNvSpPr>
          <p:nvPr/>
        </p:nvSpPr>
        <p:spPr bwMode="auto">
          <a:xfrm>
            <a:off x="5086350" y="5461000"/>
            <a:ext cx="18605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500" b="1">
                <a:latin typeface="Arial Black" pitchFamily="34" charset="0"/>
              </a:rPr>
              <a:t>7. ADIM</a:t>
            </a:r>
          </a:p>
        </p:txBody>
      </p:sp>
      <p:sp>
        <p:nvSpPr>
          <p:cNvPr id="21" name="Aşağı Ok 20"/>
          <p:cNvSpPr/>
          <p:nvPr/>
        </p:nvSpPr>
        <p:spPr>
          <a:xfrm rot="5400000">
            <a:off x="3086894" y="5166519"/>
            <a:ext cx="749300" cy="1116012"/>
          </a:xfrm>
          <a:prstGeom prst="downArrow">
            <a:avLst>
              <a:gd name="adj1" fmla="val 24299"/>
              <a:gd name="adj2" fmla="val 3976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2" name="Metin kutusu 21"/>
          <p:cNvSpPr txBox="1">
            <a:spLocks noChangeArrowheads="1"/>
          </p:cNvSpPr>
          <p:nvPr/>
        </p:nvSpPr>
        <p:spPr bwMode="auto">
          <a:xfrm>
            <a:off x="230188" y="5238750"/>
            <a:ext cx="26511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7. ADIMDA 28’E ULAŞTIK. O ZAMAN 28’İN İÇİNDE 4, 7 DEFA VARDIR DERİZ.</a:t>
            </a:r>
          </a:p>
        </p:txBody>
      </p:sp>
      <p:sp>
        <p:nvSpPr>
          <p:cNvPr id="23" name="Metin kutusu 22"/>
          <p:cNvSpPr txBox="1">
            <a:spLocks noChangeArrowheads="1"/>
          </p:cNvSpPr>
          <p:nvPr/>
        </p:nvSpPr>
        <p:spPr bwMode="auto">
          <a:xfrm>
            <a:off x="1693863" y="1414463"/>
            <a:ext cx="841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7</a:t>
            </a:r>
          </a:p>
        </p:txBody>
      </p:sp>
      <p:sp>
        <p:nvSpPr>
          <p:cNvPr id="24" name="Metin kutusu 23"/>
          <p:cNvSpPr txBox="1">
            <a:spLocks noChangeArrowheads="1"/>
          </p:cNvSpPr>
          <p:nvPr/>
        </p:nvSpPr>
        <p:spPr bwMode="auto">
          <a:xfrm>
            <a:off x="635000" y="1176338"/>
            <a:ext cx="841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28</a:t>
            </a:r>
          </a:p>
        </p:txBody>
      </p:sp>
      <p:sp>
        <p:nvSpPr>
          <p:cNvPr id="25" name="Eksi 24"/>
          <p:cNvSpPr/>
          <p:nvPr/>
        </p:nvSpPr>
        <p:spPr>
          <a:xfrm>
            <a:off x="-252413" y="1782763"/>
            <a:ext cx="2052638" cy="669925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6" name="Eksi 25"/>
          <p:cNvSpPr/>
          <p:nvPr/>
        </p:nvSpPr>
        <p:spPr>
          <a:xfrm>
            <a:off x="-73025" y="1593850"/>
            <a:ext cx="757238" cy="523875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7" name="Metin kutusu 26"/>
          <p:cNvSpPr txBox="1">
            <a:spLocks noChangeArrowheads="1"/>
          </p:cNvSpPr>
          <p:nvPr/>
        </p:nvSpPr>
        <p:spPr bwMode="auto">
          <a:xfrm>
            <a:off x="635000" y="2216150"/>
            <a:ext cx="8413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>
                <a:latin typeface="Arial Black" pitchFamily="34" charset="0"/>
              </a:rPr>
              <a:t>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7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260</Words>
  <Application>Microsoft Office PowerPoint</Application>
  <PresentationFormat>Ekran Gösterisi (4:3)</PresentationFormat>
  <Paragraphs>117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Tasarım Şablonu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Arial</vt:lpstr>
      <vt:lpstr>Arial Black</vt:lpstr>
      <vt:lpstr>Ofis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Toshıba</cp:lastModifiedBy>
  <cp:revision>10</cp:revision>
  <dcterms:created xsi:type="dcterms:W3CDTF">2019-03-28T07:55:43Z</dcterms:created>
  <dcterms:modified xsi:type="dcterms:W3CDTF">2020-03-17T20:34:19Z</dcterms:modified>
</cp:coreProperties>
</file>