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3" r:id="rId2"/>
    <p:sldMasterId id="2147483694" r:id="rId3"/>
  </p:sldMasterIdLst>
  <p:sldIdLst>
    <p:sldId id="256" r:id="rId4"/>
    <p:sldId id="257" r:id="rId5"/>
    <p:sldId id="258" r:id="rId6"/>
    <p:sldId id="260" r:id="rId7"/>
    <p:sldId id="259" r:id="rId8"/>
    <p:sldId id="261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2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AEE4-E95A-4BDA-9BAA-4CA3143DA235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C819F-EED5-411D-A6AC-219372525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3" grpId="0" build="p" autoUpdateAnimBg="0"/>
      <p:bldP spid="4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3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5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36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7BFB-1E4E-46B3-A6E6-F38F519F9C4E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93A9-B9E7-4093-BFB3-8DA9DF4C3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1" grpId="0" build="p" autoUpdateAnimBg="0"/>
      <p:bldP spid="4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2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47F4-4EC1-4F6D-A28B-335309D17548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89136-57FE-4D52-857E-3A879E85D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1" grpId="0" build="p" autoUpdateAnimBg="0"/>
      <p:bldP spid="4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0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E609-5CA4-4684-86AF-668B32DD6F78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F394-DF52-489A-A438-DFB0D4892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0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CBDB-4CE5-45AE-B2DC-3307A1E1500D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C0AF-C5C7-49B0-A4B8-1816F96E2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060D6-7F87-41A7-A8BE-02CBA851F053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90BD-6123-48CD-B0F3-61C01719F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5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CADE-DE34-4098-8ABA-C0B4E00E864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0974-61A8-442C-92CD-572654BC8F6E}" type="datetimeFigureOut">
              <a:rPr lang="en-US"/>
              <a:pPr>
                <a:defRPr/>
              </a:pPr>
              <a:t>3/23/2020</a:t>
            </a:fld>
            <a:endParaRPr lang="tr-TR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5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6A0A-72A4-4812-B9A5-155FEA2F56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C29A-F6E4-40AE-B0F9-2DBFC975BA21}" type="datetimeFigureOut">
              <a:rPr lang="en-US"/>
              <a:pPr>
                <a:defRPr/>
              </a:pPr>
              <a:t>3/23/2020</a:t>
            </a:fld>
            <a:endParaRPr lang="tr-TR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2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4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3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8A94-C3B7-479B-8F6F-9D680A9F353E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00DB-23B5-48B9-9018-63B3E0F98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9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AAFD-C6B6-4CDE-AABD-3EF5656DC573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B7B3-24CB-470D-BFBA-93127D11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3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8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8DC7-809F-424F-8923-804E6241CA1F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4B6E2-16B8-49EC-B0CD-071DF43A5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1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C138-BA10-4731-B9EF-8C7F93CFB453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102-D12D-4DC8-8059-6CBE3486C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1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F2BC-83E5-4045-B67D-68A805A23E32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5AEB3-C749-40BB-9600-0B0BE0A5B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0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1B51-B16F-434E-93E8-C36B50013CF9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9F29-6010-486E-BC53-98685C90E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2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4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35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435F-21E3-4471-BB28-4605DC352BEA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FC071-C594-4103-AF19-BC1418965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3" grpId="0" build="p" autoUpdateAnimBg="0"/>
      <p:bldP spid="3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1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C483-2BA8-4371-B4D8-E0FDFB9CC4F3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2940-440D-4760-8ABC-CFE031CE5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2CF0B0-9076-4734-A6B0-D4D7822286CE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367985-0A1F-478C-9529-4B790880A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693" r:id="rId14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1C2CA5C-9466-4B84-A173-6A8B0275DD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A6414F6-031E-4A8C-AF61-407EC464A663}" type="datetimeFigureOut">
              <a:rPr lang="en-US"/>
              <a:pPr>
                <a:defRPr/>
              </a:pPr>
              <a:t>3/23/2020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</p:sldLayoutIdLst>
  <p:transition>
    <p:push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6B7B6A0-7441-4434-A460-49A4B7C5B52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BA1EECF-7852-4CF3-808D-83C65612A2B2}" type="datetimeFigureOut">
              <a:rPr lang="en-US"/>
              <a:pPr>
                <a:defRPr/>
              </a:pPr>
              <a:t>3/23/2020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</p:sldLayoutIdLst>
  <p:transition>
    <p:push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idx="4294967295"/>
          </p:nvPr>
        </p:nvSpPr>
        <p:spPr>
          <a:xfrm>
            <a:off x="2454275" y="1624013"/>
            <a:ext cx="8915400" cy="2262187"/>
          </a:xfrm>
        </p:spPr>
        <p:txBody>
          <a:bodyPr anchor="b"/>
          <a:lstStyle/>
          <a:p>
            <a:pPr algn="ctr" eaLnBrk="1" hangingPunct="1"/>
            <a:r>
              <a:rPr lang="tr-TR" sz="5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BÖLME İŞLEMİ</a:t>
            </a:r>
          </a:p>
        </p:txBody>
      </p:sp>
      <p:sp>
        <p:nvSpPr>
          <p:cNvPr id="40962" name="3 Dikdörtgen"/>
          <p:cNvSpPr>
            <a:spLocks noChangeArrowheads="1"/>
          </p:cNvSpPr>
          <p:nvPr/>
        </p:nvSpPr>
        <p:spPr bwMode="auto">
          <a:xfrm>
            <a:off x="4938713" y="423863"/>
            <a:ext cx="349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u="sng">
                <a:latin typeface="Century Gothic"/>
              </a:rPr>
              <a:t>www.mustafaogretmenim.com</a:t>
            </a:r>
            <a:endParaRPr lang="tr-TR">
              <a:latin typeface="Century Gothic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Unvan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 çikolatayı 3 çocuğa eşit şekilde paylaştıralım.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743325" y="2168525"/>
            <a:ext cx="868363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829175" y="2473325"/>
            <a:ext cx="90488" cy="2408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Dikdörtgen 7"/>
          <p:cNvSpPr/>
          <p:nvPr/>
        </p:nvSpPr>
        <p:spPr>
          <a:xfrm flipH="1">
            <a:off x="4919663" y="3614738"/>
            <a:ext cx="1354137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240338" y="2168525"/>
            <a:ext cx="868362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725863" y="3441700"/>
            <a:ext cx="86677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240338" y="3441700"/>
            <a:ext cx="868362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2" name="Dikdörtgen 11"/>
          <p:cNvSpPr/>
          <p:nvPr/>
        </p:nvSpPr>
        <p:spPr>
          <a:xfrm flipH="1">
            <a:off x="3162300" y="4856163"/>
            <a:ext cx="1635125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Dikdörtgen 12"/>
          <p:cNvSpPr/>
          <p:nvPr/>
        </p:nvSpPr>
        <p:spPr>
          <a:xfrm flipH="1">
            <a:off x="3208338" y="4498975"/>
            <a:ext cx="392112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740150" y="4714875"/>
            <a:ext cx="868363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0</a:t>
            </a:r>
          </a:p>
        </p:txBody>
      </p:sp>
      <p:sp>
        <p:nvSpPr>
          <p:cNvPr id="15" name="Yukarı Bükülü Ok 14"/>
          <p:cNvSpPr/>
          <p:nvPr/>
        </p:nvSpPr>
        <p:spPr>
          <a:xfrm rot="16200000">
            <a:off x="5887244" y="3198019"/>
            <a:ext cx="1843087" cy="7588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Çarpma 15"/>
          <p:cNvSpPr/>
          <p:nvPr/>
        </p:nvSpPr>
        <p:spPr>
          <a:xfrm>
            <a:off x="7510463" y="3363913"/>
            <a:ext cx="590550" cy="8858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utoUpdateAnimBg="0"/>
      <p:bldP spid="4" grpId="0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506788" y="884238"/>
            <a:ext cx="1550987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15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313363" y="1158875"/>
            <a:ext cx="141287" cy="3194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5384800" y="2665413"/>
            <a:ext cx="1763713" cy="1809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60763" y="2424113"/>
            <a:ext cx="1550987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15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927725" y="957263"/>
            <a:ext cx="868363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927725" y="2755900"/>
            <a:ext cx="868363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170363" y="4452938"/>
            <a:ext cx="868362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0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81350" y="4235450"/>
            <a:ext cx="2203450" cy="117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3181350" y="3876675"/>
            <a:ext cx="388938" cy="1031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Yukarı Bükülü Ok 12"/>
          <p:cNvSpPr/>
          <p:nvPr/>
        </p:nvSpPr>
        <p:spPr>
          <a:xfrm rot="16200000">
            <a:off x="7005638" y="2379663"/>
            <a:ext cx="2073275" cy="75247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8974138" y="1971675"/>
            <a:ext cx="935037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X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4863" y="204788"/>
            <a:ext cx="8164512" cy="6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979613" y="1231900"/>
            <a:ext cx="44323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paylaştırmak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644775" y="2557463"/>
            <a:ext cx="3103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üleşmek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976938" y="2044700"/>
            <a:ext cx="6092825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gruplara  ayırmak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831975" y="4743450"/>
            <a:ext cx="5076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gruplandırmak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291513" y="3459163"/>
            <a:ext cx="33877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bölüşmek</a:t>
            </a:r>
          </a:p>
        </p:txBody>
      </p:sp>
      <p:sp>
        <p:nvSpPr>
          <p:cNvPr id="9" name="Dikdörtgen 8"/>
          <p:cNvSpPr/>
          <p:nvPr/>
        </p:nvSpPr>
        <p:spPr>
          <a:xfrm>
            <a:off x="865188" y="3646488"/>
            <a:ext cx="7010400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eşit olarak dağıtmak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8121650" y="5275263"/>
            <a:ext cx="26971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bölmek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4048125" y="317500"/>
            <a:ext cx="7005638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Bölme işlemi demek: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Unvan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12 kalemi 4 çocuğa paylaştıralım.</a:t>
            </a:r>
          </a:p>
        </p:txBody>
      </p:sp>
      <p:pic>
        <p:nvPicPr>
          <p:cNvPr id="1026" name="Picture 2" descr="Ã§ocuk png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200" y="4516438"/>
            <a:ext cx="133826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Ä°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2913" y="4486275"/>
            <a:ext cx="15446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Ã§ocuk png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6300" y="4516438"/>
            <a:ext cx="100171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Ã§ocuk png ile ilgili gÃ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8350" y="4586288"/>
            <a:ext cx="114776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Ä°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9963" y="1531938"/>
            <a:ext cx="70643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Ä°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8125" y="1531938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Ä°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8188" y="1531938"/>
            <a:ext cx="70643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Ä°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8725" y="1531938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Ä°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8625" y="1531938"/>
            <a:ext cx="7064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Ä°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9800" y="1531938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Ä°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9388" y="1531938"/>
            <a:ext cx="70643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Ä°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8663" y="1531938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Ä°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1750" y="1531938"/>
            <a:ext cx="7064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Ä°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5625" y="1531938"/>
            <a:ext cx="7064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Ä°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2063" y="1531938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Ä°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8025" y="1531938"/>
            <a:ext cx="7064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2383 -1.48148E-6 C 0.17917 -1.48148E-6 0.24766 0.08033 0.24766 0.14583 L 0.24766 0.2919 " pathEditMode="relative" rAng="0" ptsTypes="AAAA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02981 0.2777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11575 0.2777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26575 0.291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9518 -1.48148E-6 C 0.28268 -1.48148E-6 0.39049 0.08148 0.39049 0.14769 L 0.39049 0.2956 " pathEditMode="relative" rAng="0" ptsTypes="AAAA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8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17773 0.2777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02122 0.2733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11979 0.2777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25026 -1.48148E-6 C 0.36237 -1.48148E-6 0.50065 0.08102 0.50065 0.14676 L 0.50065 0.29375 " pathEditMode="relative" rAng="0" ptsTypes="AA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26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29492 0.2777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3346 0.2777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00169 0.2777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Unvan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12 kalemi 4 çocuğa paylaştıralım.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001963" y="2193925"/>
            <a:ext cx="155098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12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99000" y="2166938"/>
            <a:ext cx="52705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226050" y="2166938"/>
            <a:ext cx="866775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426200" y="2166938"/>
            <a:ext cx="930275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688263" y="2193925"/>
            <a:ext cx="868362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pic>
        <p:nvPicPr>
          <p:cNvPr id="9" name="Picture 10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0388" y="2495550"/>
            <a:ext cx="70643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utoUpdateAnimBg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Unvan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 şekeri 2 çocuğa pay edelim. </a:t>
            </a:r>
          </a:p>
        </p:txBody>
      </p:sp>
      <p:pic>
        <p:nvPicPr>
          <p:cNvPr id="45058" name="Picture 2" descr="Ã§ocuk png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863" y="4257675"/>
            <a:ext cx="14795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 descr="Ã§ocuk png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4271963"/>
            <a:ext cx="2095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Åeker png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1558925"/>
            <a:ext cx="787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Åeker png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188" y="1558925"/>
            <a:ext cx="78581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Åeker png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0788" y="1558925"/>
            <a:ext cx="78581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Åeker png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3388" y="1558925"/>
            <a:ext cx="787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Åeker png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7575" y="1558925"/>
            <a:ext cx="7858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Åeker png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0175" y="1558925"/>
            <a:ext cx="7858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Åeker png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2775" y="1558925"/>
            <a:ext cx="787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Åeker png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558925"/>
            <a:ext cx="787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Åeker png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9563" y="1558925"/>
            <a:ext cx="78581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Åeker png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2163" y="1558925"/>
            <a:ext cx="78581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35507 0.254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347 L -0.078 0.249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27357 0.2548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16133 0.2527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8047 0.2548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22591 0.2548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9688 0.2548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905 0.2548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0573 0.2574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Unvan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 şekeri 2 çocuğa pay edelim.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693988" y="2760663"/>
            <a:ext cx="154940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62488" y="2760663"/>
            <a:ext cx="525462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930900" y="2760663"/>
            <a:ext cx="868363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7" name="Dikdörtgen 6"/>
          <p:cNvSpPr/>
          <p:nvPr/>
        </p:nvSpPr>
        <p:spPr>
          <a:xfrm>
            <a:off x="7540625" y="2760663"/>
            <a:ext cx="930275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353550" y="2765425"/>
            <a:ext cx="866775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pic>
        <p:nvPicPr>
          <p:cNvPr id="3074" name="Picture 2" descr="Åeker png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7375" y="3151188"/>
            <a:ext cx="709613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utoUpdateAnimBg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Unvan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 kediyi 3 er gruplayalım.</a:t>
            </a:r>
          </a:p>
        </p:txBody>
      </p:sp>
      <p:pic>
        <p:nvPicPr>
          <p:cNvPr id="6146" name="Picture 2" descr="kedi png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8" y="2159000"/>
            <a:ext cx="11541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edi png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0" y="2159000"/>
            <a:ext cx="115411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edi png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0613" y="2159000"/>
            <a:ext cx="115252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kedi png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138" y="2159000"/>
            <a:ext cx="11541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kedi png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0" y="2166938"/>
            <a:ext cx="11525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kedi png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9775" y="2159000"/>
            <a:ext cx="115411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05977 -2.22222E-6 C 0.08659 -2.22222E-6 0.11966 0.06968 0.11966 0.12616 L 0.11966 0.25255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06107 3.7037E-7 C 0.08841 3.7037E-7 0.12214 0.06921 0.12214 0.12569 L 0.12214 0.25139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06654 -2.22222E-6 C 0.09636 -2.22222E-6 0.13321 0.07014 0.13321 0.12709 L 0.13321 0.2544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Unvan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 kediyi 3 er gruplayalım.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700338" y="2760663"/>
            <a:ext cx="868362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525963" y="2760663"/>
            <a:ext cx="868362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6" name="Dikdörtgen 5"/>
          <p:cNvSpPr/>
          <p:nvPr/>
        </p:nvSpPr>
        <p:spPr>
          <a:xfrm>
            <a:off x="7708900" y="2760663"/>
            <a:ext cx="866775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779838" y="2760663"/>
            <a:ext cx="52705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972175" y="2760663"/>
            <a:ext cx="930275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utoUpdateAnimBg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Unvan 1"/>
          <p:cNvSpPr>
            <a:spLocks noGrp="1"/>
          </p:cNvSpPr>
          <p:nvPr>
            <p:ph type="title" idx="4294967295"/>
          </p:nvPr>
        </p:nvSpPr>
        <p:spPr>
          <a:xfrm>
            <a:off x="1566863" y="623888"/>
            <a:ext cx="10625137" cy="1281112"/>
          </a:xfrm>
        </p:spPr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 çikolatayı 3 çocuğa eşit şekilde paylaştıralım.</a:t>
            </a:r>
          </a:p>
        </p:txBody>
      </p:sp>
      <p:pic>
        <p:nvPicPr>
          <p:cNvPr id="8194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913" y="1905000"/>
            <a:ext cx="63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75" y="1905000"/>
            <a:ext cx="63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0425" y="1905000"/>
            <a:ext cx="63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6388" y="1905000"/>
            <a:ext cx="6365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1905000"/>
            <a:ext cx="63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6725" y="1905000"/>
            <a:ext cx="63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9513" y="1905000"/>
            <a:ext cx="63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2300" y="1905000"/>
            <a:ext cx="63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5088" y="1905000"/>
            <a:ext cx="63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Ã§ocuk vektÃ¶r png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75" y="4494213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0469 0.415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3.75E-6 0.41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00391 0.4057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12656 -2.96296E-6 C 0.1832 -2.96296E-6 0.25313 0.11297 0.25313 0.20463 L 0.25313 0.40949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12461 -2.96296E-6 C 0.18034 -2.96296E-6 0.24922 0.11181 0.24922 0.20278 L 0.24922 0.40579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1237 -2.96296E-6 C 0.17917 -2.96296E-6 0.24753 0.11135 0.24753 0.20185 L 0.24753 0.40394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00391 0.2817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06132 0.1969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12227 0.1127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utoUpdateAnimBg="0"/>
    </p:bldLst>
  </p:timing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kyanus">
  <a:themeElements>
    <a:clrScheme name="Okyanus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kyanu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yanus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kyanus">
  <a:themeElements>
    <a:clrScheme name="1_Okyanus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Okyanu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kyanus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kyanus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kyanus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kyanus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kyanus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kyanus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kyanus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kyanus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344</TotalTime>
  <Words>82</Words>
  <Application>Microsoft Office PowerPoint</Application>
  <PresentationFormat>Özel</PresentationFormat>
  <Paragraphs>44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Tasarım Şablonu</vt:lpstr>
      </vt:variant>
      <vt:variant>
        <vt:i4>16</vt:i4>
      </vt:variant>
      <vt:variant>
        <vt:lpstr>Slayt Başlıkları</vt:lpstr>
      </vt:variant>
      <vt:variant>
        <vt:i4>12</vt:i4>
      </vt:variant>
    </vt:vector>
  </HeadingPairs>
  <TitlesOfParts>
    <vt:vector size="34" baseType="lpstr">
      <vt:lpstr>Arial</vt:lpstr>
      <vt:lpstr>Century Gothic</vt:lpstr>
      <vt:lpstr>Wingdings 3</vt:lpstr>
      <vt:lpstr>Calibri</vt:lpstr>
      <vt:lpstr>Tahoma</vt:lpstr>
      <vt:lpstr>Wingdings</vt:lpstr>
      <vt:lpstr>Duman</vt:lpstr>
      <vt:lpstr>Duman</vt:lpstr>
      <vt:lpstr>Duman</vt:lpstr>
      <vt:lpstr>Duman</vt:lpstr>
      <vt:lpstr>Duman</vt:lpstr>
      <vt:lpstr>Duman</vt:lpstr>
      <vt:lpstr>Duman</vt:lpstr>
      <vt:lpstr>Duman</vt:lpstr>
      <vt:lpstr>Duman</vt:lpstr>
      <vt:lpstr>Duman</vt:lpstr>
      <vt:lpstr>Duman</vt:lpstr>
      <vt:lpstr>Duman</vt:lpstr>
      <vt:lpstr>Duman</vt:lpstr>
      <vt:lpstr>Duman</vt:lpstr>
      <vt:lpstr>Okyanus</vt:lpstr>
      <vt:lpstr>1_Okyanus</vt:lpstr>
      <vt:lpstr>BÖLME İŞLEMİ</vt:lpstr>
      <vt:lpstr>Slayt 2</vt:lpstr>
      <vt:lpstr>12 kalemi 4 çocuğa paylaştıralım.</vt:lpstr>
      <vt:lpstr>12 kalemi 4 çocuğa paylaştıralım.</vt:lpstr>
      <vt:lpstr>10 şekeri 2 çocuğa pay edelim. </vt:lpstr>
      <vt:lpstr>10 şekeri 2 çocuğa pay edelim. </vt:lpstr>
      <vt:lpstr>6 kediyi 3 er gruplayalım.</vt:lpstr>
      <vt:lpstr>6 kediyi 3 er gruplayalım.</vt:lpstr>
      <vt:lpstr>9 çikolatayı 3 çocuğa eşit şekilde paylaştıralım.</vt:lpstr>
      <vt:lpstr>9 çikolatayı 3 çocuğa eşit şekilde paylaştıralım.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BÖLME İŞLEMİ</dc:title>
  <dc:creator>Akkoyun</dc:creator>
  <cp:lastModifiedBy>Toshıba</cp:lastModifiedBy>
  <cp:revision>28</cp:revision>
  <dcterms:created xsi:type="dcterms:W3CDTF">2019-03-10T17:47:58Z</dcterms:created>
  <dcterms:modified xsi:type="dcterms:W3CDTF">2020-03-23T10:08:49Z</dcterms:modified>
</cp:coreProperties>
</file>